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14"/>
  </p:notesMasterIdLst>
  <p:sldIdLst>
    <p:sldId id="256" r:id="rId2"/>
    <p:sldId id="273" r:id="rId3"/>
    <p:sldId id="274" r:id="rId4"/>
    <p:sldId id="258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99BE5-CF21-4CD8-9A21-DE90E99A1494}" type="datetimeFigureOut">
              <a:rPr lang="en-US" smtClean="0"/>
              <a:t>8/12/2016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3499F-835F-4189-861A-33554379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6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45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Rank the importance of each 4C to you.
https://www.polleverywhere.com/ranking_polls/SrsYP07azN2LEJo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70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In reference to implementing the 4Cs in your classroom, what more can I do to assist you?
https://www.polleverywhere.com/free_text_polls/2oIhGv1zTzvbNHQ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19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98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76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336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What are the 4Cs?
https://www.polleverywhere.com/multiple_choice_polls/Hb7RbbRrYDBheX9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15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How comfortable are you with using the 4Cs in the classroom?
https://www.polleverywhere.com/multiple_choice_polls/KySflIWF5Apwq20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816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Which of the 4Cs do you understand the most?
https://www.polleverywhere.com/multiple_choice_polls/VlsWraY2r0UjAzs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613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Which of the 4Cs do you use the most in practice?
https://www.polleverywhere.com/multiple_choice_polls/JvZGaUpBDm39x84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Which of the 4Cs do you understand the least?
https://www.polleverywhere.com/multiple_choice_polls/wkAz0JIGCcHj2Hf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
Poll Title: Which of the 4Cs do you practice the least?
https://www.polleverywhere.com/multiple_choice_polls/BY06D6bcFMjJ48K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3499F-835F-4189-861A-33554379FFF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6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213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06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90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227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87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5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864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04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624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9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01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51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2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5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8/12/2016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3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8/12/2016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451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a.org/assets/docs/A-Guide-to-Four-Cs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4Cs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Longview 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9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04" y="895081"/>
            <a:ext cx="7007875" cy="59629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927" y="2979975"/>
            <a:ext cx="573746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Have questions 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or feedback?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Go to: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longviewschoolplt.weebly.com</a:t>
            </a:r>
          </a:p>
          <a:p>
            <a:pPr algn="ctr"/>
            <a:r>
              <a:rPr lang="en-US" sz="3200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And click on the blog!</a:t>
            </a:r>
            <a:endParaRPr lang="en-US" sz="3200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5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4Cs Rich Professional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441" y="2369712"/>
            <a:ext cx="8825659" cy="37273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Objective of Longview PLTS:</a:t>
            </a:r>
          </a:p>
          <a:p>
            <a:pPr marL="0" indent="0">
              <a:buNone/>
            </a:pPr>
            <a:r>
              <a:rPr lang="en-US" dirty="0" smtClean="0"/>
              <a:t>WCPSS </a:t>
            </a:r>
            <a:r>
              <a:rPr lang="en-US" dirty="0" smtClean="0">
                <a:hlinkClick r:id="rId3"/>
              </a:rPr>
              <a:t>Balanced Assessment System</a:t>
            </a:r>
            <a:endParaRPr lang="en-US" dirty="0"/>
          </a:p>
          <a:p>
            <a:r>
              <a:rPr lang="en-US" b="1" dirty="0"/>
              <a:t>To develop and implement a balanced assessment system that accurately reflects students’ knowledge of core curriculum standards as well as the ability to collaborate, be creative, communicate, and think critically</a:t>
            </a:r>
          </a:p>
          <a:p>
            <a:r>
              <a:rPr lang="en-US" b="1" dirty="0"/>
              <a:t>Competencies for the 4Cs</a:t>
            </a:r>
            <a:r>
              <a:rPr lang="en-US" dirty="0"/>
              <a:t>: Define and Communicate Standards for Collaboration, Creativity, Communication, and Critical Thinking</a:t>
            </a:r>
          </a:p>
          <a:p>
            <a:r>
              <a:rPr lang="en-US" b="1" dirty="0"/>
              <a:t>Balanced Pre-K-12 Assessment Framework:</a:t>
            </a:r>
            <a:r>
              <a:rPr lang="en-US" dirty="0"/>
              <a:t> Create a balanced PreK-12 district assessment framework to include measurement of the 4Cs</a:t>
            </a:r>
          </a:p>
          <a:p>
            <a:r>
              <a:rPr lang="en-US" b="1" dirty="0"/>
              <a:t>PreK-12 Digital Portfolio Solution: </a:t>
            </a:r>
            <a:r>
              <a:rPr lang="en-US" dirty="0"/>
              <a:t>Develop and deploy a digital portfolio platform to house work samples demonstrating student growth on 4Cs competencies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148798" y="3322750"/>
            <a:ext cx="8825659" cy="304478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do I implement the 4Cs in my class?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do the 4Cs connect to Blended Learning?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 will I be assessed on the 4Cs?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569" y="1017431"/>
            <a:ext cx="6637585" cy="144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614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14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3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fa734d0e-53f9-4eac-932f-a2bbfc58acc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360050c6-02de-40c7-bf39-20d1b3ae3ec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45fcdd3-dcfd-4288-bca4-1106ebea0ec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d83350b-5806-4073-a2ad-46e19102d3eb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1a138841-df46-43b6-8524-9373310e645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21af144-8a99-439c-807c-1ee5f3fe33e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bd2c7bdd-b238-4289-9f16-8e9651096de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1f46337-1490-4636-a16d-9ddc10e2759b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108</TotalTime>
  <Words>131</Words>
  <Application>Microsoft Office PowerPoint</Application>
  <PresentationFormat>Widescreen</PresentationFormat>
  <Paragraphs>37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Wingdings 3</vt:lpstr>
      <vt:lpstr>Ion Boardroom</vt:lpstr>
      <vt:lpstr>Introduction to 4Cs</vt:lpstr>
      <vt:lpstr>4Cs Rich Professional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4Cs</dc:title>
  <dc:creator>Shenikki Miller</dc:creator>
  <cp:lastModifiedBy>Shenikki Miller</cp:lastModifiedBy>
  <cp:revision>11</cp:revision>
  <dcterms:created xsi:type="dcterms:W3CDTF">2016-08-12T14:59:14Z</dcterms:created>
  <dcterms:modified xsi:type="dcterms:W3CDTF">2016-08-12T16:55:16Z</dcterms:modified>
</cp:coreProperties>
</file>